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4"/>
  </p:notesMasterIdLst>
  <p:sldIdLst>
    <p:sldId id="256" r:id="rId4"/>
    <p:sldId id="257" r:id="rId5"/>
    <p:sldId id="258" r:id="rId6"/>
    <p:sldId id="260" r:id="rId7"/>
    <p:sldId id="261" r:id="rId8"/>
    <p:sldId id="262" r:id="rId9"/>
    <p:sldId id="311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92DFD-D7A1-4326-96C2-1103F7C5F2FE}">
  <a:tblStyle styleId="{AAB92DFD-D7A1-4326-96C2-1103F7C5F2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0" y="383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ArmBerserk/-/blob/main/%D0%94%D0%97%202%20-%20%D0%9C%D0%B8%D0%B3%D1%80%D0%B0%D1%86%D0%B8%D1%8F%20%D1%81%20Nginx%20%D0%BD%D0%B0%20Angie/%D0%94%D0%97.md" TargetMode="External"/><Relationship Id="rId7" Type="http://schemas.openxmlformats.org/officeDocument/2006/relationships/hyperlink" Target="https://github.com/ArmBerserk/-/blob/main/%D0%94%D0%97%208%20-%20%D0%97%D0%B0%D1%89%D0%B8%D1%82%D0%B0%20%D0%BE%D1%82%20DoS-%D0%B0%D1%82%D0%B0%D0%BA%2C%20%D0%BE%D0%B3%D1%80%D0%B0%D0%BD%D0%B8%D1%87%D0%B5%D0%BD%D0%B8%D0%B5%20%D0%B4%D0%BE%D1%81%D1%82%D1%83%D0%BF%D0%B0/%D0%94%D0%97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rmBerserk/-/blob/main/%D0%94%D0%97%207%20-%20%D0%91%D0%B0%D0%BB%D0%B0%D0%BD%D1%81%D0%B8%D1%80%D0%BE%D0%B2%D0%BA%D0%B0%20%D0%BD%D0%B0%D0%B3%D1%80%D1%83%D0%B7%D0%BA%D0%B8%20(HTTP)/%D0%94%D0%97.md" TargetMode="External"/><Relationship Id="rId5" Type="http://schemas.openxmlformats.org/officeDocument/2006/relationships/hyperlink" Target="https://github.com/ArmBerserk/-/blob/main/%D0%94%D0%97%206%20-%20%D0%9D%D0%B0%D1%81%D1%82%D1%80%D0%BE%D0%B9%D0%BA%D0%B0%20HTTPS%20%D0%B4%D0%BB%D1%8F%20%D0%B2%D0%B5%D0%B1-%D1%81%D0%B5%D1%80%D0%B2%D0%B8%D1%81%D0%BE%D0%B2/%D0%94%D0%97.md" TargetMode="External"/><Relationship Id="rId4" Type="http://schemas.openxmlformats.org/officeDocument/2006/relationships/hyperlink" Target="https://github.com/ArmBerserk/-/blob/main/%D0%94%D0%97%205%20-%20%D0%9E%D0%BF%D1%82%D0%B8%D0%BC%D0%B8%D0%B7%D0%B0%D1%86%D0%B8%D1%8F%20%D0%BF%D1%80%D0%BE%D0%B8%D0%B7%D0%B2%D0%BE%D0%B4%D0%B8%D1%82%D0%B5%D0%BB%D1%8C%D0%BD%D0%BE%D1%81%D1%82%D0%B8%20%D0%B2%D0%B5%D0%B1-%D1%81%D0%B5%D1%80%D0%B2%D0%B8%D1%81%D0%BE%D0%B2/%D0%94%D0%97.md" TargetMode="External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612483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base"/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Запуск веб-приложения под управлением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Angie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с реализацией защиты от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DoS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-атак и настройкой мониторинга в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Grafana</a:t>
            </a:r>
            <a:endParaRPr lang="ru-RU" sz="2800" b="1" i="0" dirty="0">
              <a:solidFill>
                <a:srgbClr val="050505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Администрировние </a:t>
            </a: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Nginx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/</a:t>
            </a: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Angie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Запуск веб-приложения под управлением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Angie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с реализацией защиты от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DoS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-атак и настройкой мониторинга в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Grafana</a:t>
            </a:r>
            <a:b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583766" y="2232382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Андрей Плеханов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Старший специалист ООО Сервионика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85314086"/>
              </p:ext>
            </p:extLst>
          </p:nvPr>
        </p:nvGraphicFramePr>
        <p:xfrm>
          <a:off x="939787" y="2182101"/>
          <a:ext cx="7264425" cy="2698128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миграцию с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nginx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запуском предустановленного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Zabbix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Оптимизировать производительность веб-сервисов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Настройка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HTTPS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для веб-сервисов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Балансировка нагрузки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25061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Реализовать защиту от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DoS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-атак, ограничение доступа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539907"/>
                  </a:ext>
                </a:extLst>
              </a:tr>
              <a:tr h="5646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Настройка мониторинга в 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Roboto" panose="020B0604020202020204" pitchFamily="2" charset="0"/>
                          <a:ea typeface="Roboto" panose="020B0604020202020204" pitchFamily="2" charset="0"/>
                          <a:cs typeface="Roboto Medium"/>
                          <a:sym typeface="Roboto Medium"/>
                        </a:rPr>
                        <a:t>Grafana</a:t>
                      </a:r>
                      <a:endParaRPr lang="ru" sz="1400" b="0" dirty="0">
                        <a:solidFill>
                          <a:srgbClr val="9857F3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176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Запустить веб-приложение, настроить защиту от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DoS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-атак и мониторинг в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Grafana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7030A0"/>
                </a:solidFill>
              </a:rPr>
              <a:t>Какие технологии использовались</a:t>
            </a:r>
            <a:endParaRPr sz="3000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208312872"/>
              </p:ext>
            </p:extLst>
          </p:nvPr>
        </p:nvGraphicFramePr>
        <p:xfrm>
          <a:off x="847618" y="1352978"/>
          <a:ext cx="7351160" cy="3306870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49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Zabbix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мониторинга доступности сервисов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600" b="1" dirty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балансировки нагрузки и управления сетевым трафиком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настройки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 балансировку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Fail2Ban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контроля 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7841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сбора метрик из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Console Angie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761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мониторинга нагрузки 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49179" y="20743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7030A0"/>
                </a:solidFill>
              </a:rPr>
              <a:t>Схема</a:t>
            </a:r>
            <a:endParaRPr sz="3000" dirty="0">
              <a:solidFill>
                <a:srgbClr val="7030A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40871E-3B33-493B-B6AC-4C908D95E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r="172"/>
          <a:stretch/>
        </p:blipFill>
        <p:spPr>
          <a:xfrm>
            <a:off x="1069795" y="716551"/>
            <a:ext cx="5938463" cy="4219515"/>
          </a:xfrm>
          <a:prstGeom prst="rect">
            <a:avLst/>
          </a:prstGeom>
        </p:spPr>
      </p:pic>
      <p:pic>
        <p:nvPicPr>
          <p:cNvPr id="12" name="Google Shape;673;p119">
            <a:extLst>
              <a:ext uri="{FF2B5EF4-FFF2-40B4-BE49-F238E27FC236}">
                <a16:creationId xmlns:a16="http://schemas.microsoft.com/office/drawing/2014/main" id="{66DB9F00-FD89-4644-A1D9-A49D2F45E8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2" y="1354296"/>
            <a:ext cx="1944118" cy="197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7030A0"/>
                </a:solidFill>
              </a:rPr>
              <a:t>Что получилось</a:t>
            </a:r>
            <a:endParaRPr sz="3000" dirty="0">
              <a:solidFill>
                <a:srgbClr val="7030A0"/>
              </a:solidFill>
            </a:endParaRPr>
          </a:p>
        </p:txBody>
      </p:sp>
      <p:sp>
        <p:nvSpPr>
          <p:cNvPr id="6" name="Google Shape;433;p98">
            <a:extLst>
              <a:ext uri="{FF2B5EF4-FFF2-40B4-BE49-F238E27FC236}">
                <a16:creationId xmlns:a16="http://schemas.microsoft.com/office/drawing/2014/main" id="{DB28C357-F114-41E1-8F78-C517FC3F96B6}"/>
              </a:ext>
            </a:extLst>
          </p:cNvPr>
          <p:cNvSpPr txBox="1"/>
          <p:nvPr/>
        </p:nvSpPr>
        <p:spPr>
          <a:xfrm>
            <a:off x="335110" y="1364711"/>
            <a:ext cx="4845044" cy="273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Миграция с </a:t>
            </a:r>
            <a:r>
              <a:rPr lang="ru-RU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Nginx</a:t>
            </a:r>
            <a:r>
              <a:rPr lang="ru-RU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на </a:t>
            </a:r>
            <a:r>
              <a:rPr lang="ru-RU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Angie</a:t>
            </a:r>
            <a:endParaRPr lang="en-US" i="0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i="0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Оптимизация производительности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Настройка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Балансировка нагрузки 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Защита от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DoS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-атак и ограничение доступа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u="sng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мониторинга </a:t>
            </a:r>
            <a:r>
              <a:rPr lang="en-US" u="sng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endParaRPr u="sng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538;p106">
            <a:extLst>
              <a:ext uri="{FF2B5EF4-FFF2-40B4-BE49-F238E27FC236}">
                <a16:creationId xmlns:a16="http://schemas.microsoft.com/office/drawing/2014/main" id="{46390590-D592-4CDD-AC0A-3DDF9B72C1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1672" y="1239094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8;p106">
            <a:extLst>
              <a:ext uri="{FF2B5EF4-FFF2-40B4-BE49-F238E27FC236}">
                <a16:creationId xmlns:a16="http://schemas.microsoft.com/office/drawing/2014/main" id="{A1264930-CC80-4F7F-B8DF-C5EB8674137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5040" y="1664862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8;p106">
            <a:extLst>
              <a:ext uri="{FF2B5EF4-FFF2-40B4-BE49-F238E27FC236}">
                <a16:creationId xmlns:a16="http://schemas.microsoft.com/office/drawing/2014/main" id="{997108AF-6E52-4895-96B4-2A081C99E7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9309" y="2111224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38;p106">
            <a:extLst>
              <a:ext uri="{FF2B5EF4-FFF2-40B4-BE49-F238E27FC236}">
                <a16:creationId xmlns:a16="http://schemas.microsoft.com/office/drawing/2014/main" id="{1048A651-88B6-471A-8589-318D04A0E8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2166" y="2536928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38;p106">
            <a:extLst>
              <a:ext uri="{FF2B5EF4-FFF2-40B4-BE49-F238E27FC236}">
                <a16:creationId xmlns:a16="http://schemas.microsoft.com/office/drawing/2014/main" id="{8173C811-F209-49A8-8C7D-0119A76BC3E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2088" y="2906285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38;p106">
            <a:extLst>
              <a:ext uri="{FF2B5EF4-FFF2-40B4-BE49-F238E27FC236}">
                <a16:creationId xmlns:a16="http://schemas.microsoft.com/office/drawing/2014/main" id="{6132F0C1-1B79-4795-A550-68B6C557A3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317" y="3392765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59;p117">
            <a:extLst>
              <a:ext uri="{FF2B5EF4-FFF2-40B4-BE49-F238E27FC236}">
                <a16:creationId xmlns:a16="http://schemas.microsoft.com/office/drawing/2014/main" id="{3B753B09-158C-40D8-99A1-C3D02802091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>
                <a:solidFill>
                  <a:srgbClr val="7030A0"/>
                </a:solidFill>
              </a:rPr>
              <a:t>Выводы</a:t>
            </a:r>
            <a:endParaRPr sz="3000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4073783223"/>
              </p:ext>
            </p:extLst>
          </p:nvPr>
        </p:nvGraphicFramePr>
        <p:xfrm>
          <a:off x="952500" y="1718400"/>
          <a:ext cx="7239000" cy="1598586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и задачи проекта выполнены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оказался очень полезным, я получил новый опыт и навыки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в дальнейшем развиваться в том же направлении, повышать свои навыки и компетенции, набираться опыта. 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524068"/>
                  </a:ext>
                </a:extLst>
              </a:tr>
            </a:tbl>
          </a:graphicData>
        </a:graphic>
      </p:graphicFrame>
      <p:pic>
        <p:nvPicPr>
          <p:cNvPr id="7" name="Google Shape;530;p106">
            <a:extLst>
              <a:ext uri="{FF2B5EF4-FFF2-40B4-BE49-F238E27FC236}">
                <a16:creationId xmlns:a16="http://schemas.microsoft.com/office/drawing/2014/main" id="{EF79E4E9-ACCF-4CA9-90ED-AD9301BF0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660" y="326501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1;p106">
            <a:extLst>
              <a:ext uri="{FF2B5EF4-FFF2-40B4-BE49-F238E27FC236}">
                <a16:creationId xmlns:a16="http://schemas.microsoft.com/office/drawing/2014/main" id="{30862B1B-34A6-4B16-86F2-C4408AF669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534" y="171840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01;p106">
            <a:extLst>
              <a:ext uri="{FF2B5EF4-FFF2-40B4-BE49-F238E27FC236}">
                <a16:creationId xmlns:a16="http://schemas.microsoft.com/office/drawing/2014/main" id="{EE6C6326-720D-4E26-ACA7-6E4B50C0BC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2147385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7;p106">
            <a:extLst>
              <a:ext uri="{FF2B5EF4-FFF2-40B4-BE49-F238E27FC236}">
                <a16:creationId xmlns:a16="http://schemas.microsoft.com/office/drawing/2014/main" id="{D97218A3-4704-4C8E-9D54-470D29C639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1988" y="2793001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248</Words>
  <Application>Microsoft Office PowerPoint</Application>
  <PresentationFormat>Экран 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Запуск веб-приложения под управлением Angie с реализацией защиты от DoS-атак и настройкой мониторинга в Grafana    </vt:lpstr>
      <vt:lpstr>Презентация PowerPoint</vt:lpstr>
      <vt:lpstr>Какие технологии использовались </vt:lpstr>
      <vt:lpstr>Схема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Berserk</dc:creator>
  <cp:lastModifiedBy>Андрей</cp:lastModifiedBy>
  <cp:revision>13</cp:revision>
  <dcterms:modified xsi:type="dcterms:W3CDTF">2025-01-15T13:49:53Z</dcterms:modified>
</cp:coreProperties>
</file>